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63" r:id="rId8"/>
    <p:sldId id="259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A33CF-205E-40A5-8F3D-8F8A43C2525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portal.ru/load/0-0-0-53060-20" TargetMode="External"/><Relationship Id="rId2" Type="http://schemas.openxmlformats.org/officeDocument/2006/relationships/hyperlink" Target="http://festival.1september.ru/articles/412386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476672"/>
            <a:ext cx="5904656" cy="28803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Интерактивный кроссворд </a:t>
            </a:r>
            <a:endParaRPr lang="ru-RU" sz="3600" b="1" dirty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endParaRPr lang="ru-RU" sz="36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«Школьник»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400506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Стрежнева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Юлия Владимировна, 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учитель математики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МБОУ ВМР "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Сосновская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сош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 Вологодской области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80312" y="5517232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1907704" y="5517232"/>
            <a:ext cx="720080" cy="720080"/>
          </a:xfrm>
          <a:prstGeom prst="actionButtonInformati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76056" y="3212976"/>
            <a:ext cx="3744416" cy="22322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между слайдами осуществляй с помощью управляющей кнопки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4437112"/>
            <a:ext cx="3312368" cy="1872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Когда ты будешь знать ответ, нажми на фигуру с вопросом</a:t>
            </a:r>
          </a:p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3" descr="b_13137585483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844824"/>
            <a:ext cx="2126155" cy="2193484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635896" y="404664"/>
            <a:ext cx="5184576" cy="2232248"/>
          </a:xfrm>
          <a:prstGeom prst="wedgeEllipse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Здравствуйте, ребята!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Предлагаю вам разгадать кроссворд «Школьник».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noaction" highlightClick="1"/>
          </p:cNvPr>
          <p:cNvSpPr/>
          <p:nvPr/>
        </p:nvSpPr>
        <p:spPr>
          <a:xfrm>
            <a:off x="7380312" y="4941168"/>
            <a:ext cx="50405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56376" y="5877272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755576" y="764704"/>
            <a:ext cx="648072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187624" y="260648"/>
            <a:ext cx="308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195736" y="3861048"/>
            <a:ext cx="4896544" cy="2520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Книга для занятий по какому-либо предмету. 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95736" y="3861048"/>
            <a:ext cx="4896544" cy="2520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Время, отведенное в школе для занятий одним из предметов.  </a:t>
            </a:r>
          </a:p>
        </p:txBody>
      </p:sp>
      <p:sp>
        <p:nvSpPr>
          <p:cNvPr id="32" name="Стрелка вниз 31"/>
          <p:cNvSpPr/>
          <p:nvPr/>
        </p:nvSpPr>
        <p:spPr>
          <a:xfrm>
            <a:off x="1691680" y="188640"/>
            <a:ext cx="216024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907704" y="1886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95736" y="3861048"/>
            <a:ext cx="4896544" cy="2520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Знак, используемый для обозначения звука. </a:t>
            </a:r>
          </a:p>
        </p:txBody>
      </p:sp>
      <p:sp>
        <p:nvSpPr>
          <p:cNvPr id="32" name="Стрелка вниз 31"/>
          <p:cNvSpPr/>
          <p:nvPr/>
        </p:nvSpPr>
        <p:spPr>
          <a:xfrm>
            <a:off x="3635896" y="188640"/>
            <a:ext cx="216024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927133" y="1886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95736" y="3861048"/>
            <a:ext cx="4896544" cy="2520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Документ, который выдают школьнику по окончании школы.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2699792" y="2996952"/>
            <a:ext cx="648072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33" name="Прямоугольник 32"/>
          <p:cNvSpPr/>
          <p:nvPr/>
        </p:nvSpPr>
        <p:spPr>
          <a:xfrm>
            <a:off x="2775006" y="2636912"/>
            <a:ext cx="301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95736" y="3861048"/>
            <a:ext cx="4896544" cy="2520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Учреждение, которое дети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посещают 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пять раз в неделю.</a:t>
            </a:r>
          </a:p>
        </p:txBody>
      </p:sp>
      <p:sp>
        <p:nvSpPr>
          <p:cNvPr id="32" name="Стрелка вниз 31"/>
          <p:cNvSpPr/>
          <p:nvPr/>
        </p:nvSpPr>
        <p:spPr>
          <a:xfrm>
            <a:off x="7524328" y="188640"/>
            <a:ext cx="216024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815565" y="1886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далее 12">
            <a:hlinkClick r:id="" action="ppaction://hlinkshowjump?jump=endshow" highlightClick="1"/>
          </p:cNvPr>
          <p:cNvSpPr/>
          <p:nvPr/>
        </p:nvSpPr>
        <p:spPr>
          <a:xfrm>
            <a:off x="8100392" y="5805264"/>
            <a:ext cx="648072" cy="72008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483768" y="2060848"/>
            <a:ext cx="4464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МОЛОДЦЫ!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619672" y="548680"/>
            <a:ext cx="705678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Используемые источники: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endParaRPr lang="ru-RU" sz="2800" b="1" dirty="0" smtClean="0"/>
          </a:p>
          <a:p>
            <a:pPr marL="514350" indent="-514350">
              <a:buAutoNum type="arabicPeriod"/>
            </a:pPr>
            <a:r>
              <a:rPr lang="ru-RU" sz="2800" u="sng" smtClean="0">
                <a:hlinkClick r:id="rId2"/>
              </a:rPr>
              <a:t>http</a:t>
            </a:r>
            <a:r>
              <a:rPr lang="ru-RU" sz="2800" u="sng" dirty="0">
                <a:hlinkClick r:id="rId2"/>
              </a:rPr>
              <a:t>://</a:t>
            </a:r>
            <a:r>
              <a:rPr lang="ru-RU" sz="2800" u="sng">
                <a:hlinkClick r:id="rId2"/>
              </a:rPr>
              <a:t>festival.1september.ru/articles/412386</a:t>
            </a:r>
            <a:r>
              <a:rPr lang="ru-RU" sz="2800" u="sng" smtClean="0">
                <a:hlinkClick r:id="rId2"/>
              </a:rPr>
              <a:t>/</a:t>
            </a:r>
            <a:endParaRPr lang="ru-RU" sz="2800" u="sng" smtClean="0"/>
          </a:p>
          <a:p>
            <a:pPr marL="514350" indent="-514350"/>
            <a:endParaRPr lang="ru-RU" sz="2800" dirty="0"/>
          </a:p>
          <a:p>
            <a:r>
              <a:rPr lang="ru-RU" sz="2800" b="1" dirty="0" smtClean="0"/>
              <a:t>Кроссворд</a:t>
            </a:r>
          </a:p>
          <a:p>
            <a:r>
              <a:rPr lang="ru-RU" sz="2800" b="1" dirty="0" smtClean="0"/>
              <a:t>2. </a:t>
            </a:r>
            <a:r>
              <a:rPr lang="en-US" sz="2800" dirty="0" smtClean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www.uchportal.ru/load/0-0-0-53060-20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b="1" dirty="0" smtClean="0"/>
              <a:t>фон</a:t>
            </a:r>
          </a:p>
          <a:p>
            <a:pPr algn="ctr"/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380312" y="5733256"/>
            <a:ext cx="720080" cy="648072"/>
          </a:xfrm>
          <a:prstGeom prst="actionButtonHom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192</Words>
  <Application>Microsoft Office PowerPoint</Application>
  <PresentationFormat>Экран (4:3)</PresentationFormat>
  <Paragraphs>108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23</cp:revision>
  <dcterms:created xsi:type="dcterms:W3CDTF">2015-01-12T12:16:50Z</dcterms:created>
  <dcterms:modified xsi:type="dcterms:W3CDTF">2015-01-13T15:39:37Z</dcterms:modified>
</cp:coreProperties>
</file>